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391" r:id="rId14"/>
    <p:sldId id="387" r:id="rId15"/>
    <p:sldId id="388" r:id="rId16"/>
    <p:sldId id="396" r:id="rId17"/>
    <p:sldId id="397" r:id="rId18"/>
    <p:sldId id="398" r:id="rId19"/>
    <p:sldId id="389" r:id="rId20"/>
    <p:sldId id="392" r:id="rId21"/>
    <p:sldId id="399" r:id="rId22"/>
    <p:sldId id="267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1506" y="-68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7030A0"/>
                </a:solidFill>
              </a:rPr>
              <a:t>2024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8480" y="285728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81026" y="1484784"/>
            <a:ext cx="4926942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02" y="2428868"/>
            <a:ext cx="2191778" cy="2599540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447223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8763"/>
                <a:gridCol w="1475905"/>
                <a:gridCol w="1966066"/>
                <a:gridCol w="1906489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44722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017"/>
                <a:gridCol w="1405400"/>
                <a:gridCol w="2061999"/>
                <a:gridCol w="186180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81026" y="1484784"/>
            <a:ext cx="4278870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5613531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16694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</a:t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09588" y="1693662"/>
            <a:ext cx="1050138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809588" y="3639340"/>
            <a:ext cx="10501386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09588" y="1484784"/>
            <a:ext cx="4998380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095340" y="1929924"/>
            <a:ext cx="3920540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6365392" cy="47397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288444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95340" y="1823850"/>
            <a:ext cx="4280580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23902" y="2285992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1595406" y="1342237"/>
            <a:ext cx="96441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2464" y="150017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52464" y="3000372"/>
            <a:ext cx="72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738281" y="3140175"/>
            <a:ext cx="9358379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666844" y="4339887"/>
            <a:ext cx="9501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952464" y="4214818"/>
            <a:ext cx="72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217006" cy="535531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4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4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95340" y="1823850"/>
            <a:ext cx="4280580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81026" y="2258055"/>
            <a:ext cx="44948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952464" y="1772816"/>
            <a:ext cx="4714908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81752" y="2431340"/>
            <a:ext cx="4714908" cy="276998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2-Ortaokul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Başarı Puanı,</a:t>
            </a: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16004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(Nitelikli)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81026" y="1484784"/>
            <a:ext cx="4926942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096000" y="1785010"/>
            <a:ext cx="5072098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09588" y="1484784"/>
            <a:ext cx="4998380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95263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</a:t>
            </a:r>
            <a:b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5574444" cy="307776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ERKMEN ORTAOKULU &amp; İHO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9717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Nisan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1422" y="2214554"/>
              <a:ext cx="13930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…Haziran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167438" y="1785926"/>
            <a:ext cx="3500462" cy="3707521"/>
            <a:chOff x="6888088" y="1700808"/>
            <a:chExt cx="3281338" cy="3789099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1"/>
              <a:ext cx="2921298" cy="696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1238216" y="1769713"/>
            <a:ext cx="3571900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4595802" y="4500570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596462" y="4429132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1166778" y="2204864"/>
            <a:ext cx="4209142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1166778" y="3356992"/>
            <a:ext cx="4209142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1166778" y="4509120"/>
            <a:ext cx="428115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09588" y="150017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1095340" y="1928802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2238348" y="192880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2238348" y="307181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238348" y="414338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2238348" y="528638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585</Words>
  <Application>Microsoft Office PowerPoint</Application>
  <PresentationFormat>Özel</PresentationFormat>
  <Paragraphs>158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Windows Kullanıcısı</cp:lastModifiedBy>
  <cp:revision>294</cp:revision>
  <dcterms:created xsi:type="dcterms:W3CDTF">2014-09-22T14:05:42Z</dcterms:created>
  <dcterms:modified xsi:type="dcterms:W3CDTF">2024-05-14T08:51:51Z</dcterms:modified>
</cp:coreProperties>
</file>